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3" r:id="rId5"/>
    <p:sldId id="295" r:id="rId6"/>
    <p:sldId id="294" r:id="rId7"/>
    <p:sldId id="297" r:id="rId8"/>
    <p:sldId id="298" r:id="rId9"/>
    <p:sldId id="299" r:id="rId10"/>
    <p:sldId id="303" r:id="rId11"/>
    <p:sldId id="296" r:id="rId12"/>
    <p:sldId id="300" r:id="rId13"/>
    <p:sldId id="301" r:id="rId14"/>
    <p:sldId id="302" r:id="rId15"/>
    <p:sldId id="291" r:id="rId16"/>
    <p:sldId id="292" r:id="rId17"/>
    <p:sldId id="27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7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50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6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5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79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18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2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9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5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4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08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20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3275-82C5-423F-BC34-BE59266E2D4D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1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Voeren en verzorgen Periode 3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4397"/>
            <a:ext cx="4091940" cy="27136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34" y="4163757"/>
            <a:ext cx="4697966" cy="2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500062"/>
            <a:ext cx="10515600" cy="1325563"/>
          </a:xfrm>
        </p:spPr>
        <p:txBody>
          <a:bodyPr/>
          <a:lstStyle/>
          <a:p>
            <a:r>
              <a:rPr lang="nl-NL" dirty="0" smtClean="0"/>
              <a:t>Beantwoord de vragen van hoofdstuk 6.10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ader is belangrijk voor de bloedtoevoer van de darmen naar de lever</a:t>
            </a:r>
            <a:r>
              <a:rPr lang="nl-NL" dirty="0" smtClean="0"/>
              <a:t>?</a:t>
            </a:r>
          </a:p>
          <a:p>
            <a:r>
              <a:rPr lang="nl-NL" dirty="0" smtClean="0"/>
              <a:t>Welke nuttige stoffen worden opgeslagen in de lever?</a:t>
            </a:r>
          </a:p>
          <a:p>
            <a:r>
              <a:rPr lang="nl-NL" dirty="0" smtClean="0"/>
              <a:t>Welk belangrijk hormoon speelt een rol bij de stofwisseling van suiker? Leg de werking eens uit. </a:t>
            </a:r>
            <a:endParaRPr lang="nl-NL" dirty="0"/>
          </a:p>
          <a:p>
            <a:r>
              <a:rPr lang="nl-NL" dirty="0"/>
              <a:t>Hoe komt gal aan zijn gelige kleur?</a:t>
            </a:r>
          </a:p>
          <a:p>
            <a:r>
              <a:rPr lang="nl-NL" dirty="0"/>
              <a:t>Wat is de functie van gal?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32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Alvleesklier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alvleesklier (</a:t>
            </a:r>
            <a:r>
              <a:rPr lang="nl-NL" i="1" dirty="0" smtClean="0"/>
              <a:t>pancreas</a:t>
            </a:r>
            <a:r>
              <a:rPr lang="nl-NL" dirty="0" smtClean="0"/>
              <a:t>) is een orgaan tussen de maag en de twaalfvingerige darm. </a:t>
            </a:r>
          </a:p>
          <a:p>
            <a:pPr lvl="1"/>
            <a:r>
              <a:rPr lang="nl-NL" dirty="0" smtClean="0"/>
              <a:t>Exocrien </a:t>
            </a:r>
            <a:r>
              <a:rPr lang="nl-NL" dirty="0" smtClean="0">
                <a:sym typeface="Wingdings" panose="05000000000000000000" pitchFamily="2" charset="2"/>
              </a:rPr>
              <a:t> afgifte verteringsenzymen naar de darm</a:t>
            </a:r>
            <a:endParaRPr lang="nl-NL" dirty="0" smtClean="0"/>
          </a:p>
          <a:p>
            <a:pPr lvl="1"/>
            <a:r>
              <a:rPr lang="nl-NL" dirty="0" smtClean="0"/>
              <a:t>Endocrien </a:t>
            </a:r>
            <a:r>
              <a:rPr lang="nl-NL" dirty="0" smtClean="0">
                <a:sym typeface="Wingdings" panose="05000000000000000000" pitchFamily="2" charset="2"/>
              </a:rPr>
              <a:t> afgifte hormonen aan het bloed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47" y="3360420"/>
            <a:ext cx="3877659" cy="34975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60140"/>
            <a:ext cx="3197860" cy="3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oefenen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65" y="1520825"/>
            <a:ext cx="6895270" cy="49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7153177" cy="72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4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77526"/>
            <a:ext cx="8021782" cy="67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8621" y="2643104"/>
            <a:ext cx="10515600" cy="1325563"/>
          </a:xfrm>
        </p:spPr>
        <p:txBody>
          <a:bodyPr/>
          <a:lstStyle/>
          <a:p>
            <a:r>
              <a:rPr lang="nl-NL" b="1" dirty="0" smtClean="0"/>
              <a:t>Nu tijd voor de vissen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nakijken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Dictaat 1.3 en 1.4 van </a:t>
            </a:r>
            <a:r>
              <a:rPr lang="nl-NL" dirty="0" err="1" smtClean="0"/>
              <a:t>Herpeten</a:t>
            </a:r>
            <a:r>
              <a:rPr lang="nl-NL" dirty="0" smtClean="0"/>
              <a:t> en Vissen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7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Huiswerk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H 6.8 t/m 6.11 door van fysiologie en anatomie</a:t>
            </a:r>
          </a:p>
          <a:p>
            <a:pPr lvl="1"/>
            <a:r>
              <a:rPr lang="nl-NL" dirty="0" smtClean="0"/>
              <a:t>Volgende week: Afronding spijsverteringsstelsel (6.12 t/m 6.15)</a:t>
            </a:r>
          </a:p>
          <a:p>
            <a:r>
              <a:rPr lang="nl-NL" dirty="0" smtClean="0"/>
              <a:t>Maak de opdrachten bij Dictaat </a:t>
            </a:r>
            <a:r>
              <a:rPr lang="nl-NL" dirty="0" err="1" smtClean="0"/>
              <a:t>Herpeten</a:t>
            </a:r>
            <a:r>
              <a:rPr lang="nl-NL" dirty="0" smtClean="0"/>
              <a:t> en Vissen 2.1</a:t>
            </a:r>
          </a:p>
          <a:p>
            <a:r>
              <a:rPr lang="nl-NL" dirty="0" smtClean="0"/>
              <a:t>Oefen de </a:t>
            </a:r>
            <a:r>
              <a:rPr lang="nl-NL" dirty="0" err="1" smtClean="0"/>
              <a:t>herpeten</a:t>
            </a:r>
            <a:r>
              <a:rPr lang="nl-NL" dirty="0" smtClean="0"/>
              <a:t> en vissen</a:t>
            </a:r>
          </a:p>
          <a:p>
            <a:r>
              <a:rPr lang="nl-NL" dirty="0" smtClean="0"/>
              <a:t>Werk aan de encyclopedie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2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Tweede deel spijsvertering (H6 </a:t>
            </a:r>
            <a:r>
              <a:rPr lang="nl-NL" dirty="0"/>
              <a:t>anatomie en </a:t>
            </a:r>
            <a:r>
              <a:rPr lang="nl-NL" dirty="0" smtClean="0"/>
              <a:t>fysiologie)</a:t>
            </a:r>
            <a:endParaRPr lang="nl-NL" dirty="0"/>
          </a:p>
          <a:p>
            <a:r>
              <a:rPr lang="nl-NL" dirty="0" smtClean="0"/>
              <a:t>Leren van vissen</a:t>
            </a:r>
          </a:p>
          <a:p>
            <a:r>
              <a:rPr lang="nl-NL" dirty="0" smtClean="0"/>
              <a:t>Dictaat </a:t>
            </a:r>
            <a:r>
              <a:rPr lang="nl-NL" dirty="0" err="1" smtClean="0"/>
              <a:t>herpeten</a:t>
            </a:r>
            <a:r>
              <a:rPr lang="nl-NL" dirty="0" smtClean="0"/>
              <a:t> 1.3 en 1.4 nakijken</a:t>
            </a:r>
          </a:p>
          <a:p>
            <a:r>
              <a:rPr lang="nl-NL" dirty="0" smtClean="0"/>
              <a:t>Werken aan 2.1 van het dictaat</a:t>
            </a:r>
          </a:p>
          <a:p>
            <a:r>
              <a:rPr lang="nl-NL" dirty="0" smtClean="0"/>
              <a:t>Werken aan encyclopedie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08" y="5076825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H6 anatomie en fysiologie: Spijsvertering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44016"/>
            <a:ext cx="10515600" cy="5031104"/>
          </a:xfrm>
        </p:spPr>
        <p:txBody>
          <a:bodyPr>
            <a:normAutofit lnSpcReduction="10000"/>
          </a:bodyPr>
          <a:lstStyle/>
          <a:p>
            <a:pPr algn="just"/>
            <a:r>
              <a:rPr lang="nl-NL" b="1" dirty="0" smtClean="0"/>
              <a:t>Vorige week:</a:t>
            </a:r>
          </a:p>
          <a:p>
            <a:pPr lvl="1" algn="just"/>
            <a:r>
              <a:rPr lang="nl-NL" dirty="0"/>
              <a:t>Mondholte en gebit</a:t>
            </a:r>
          </a:p>
          <a:p>
            <a:pPr lvl="1" algn="just"/>
            <a:r>
              <a:rPr lang="nl-NL" dirty="0"/>
              <a:t>Keelholte</a:t>
            </a:r>
          </a:p>
          <a:p>
            <a:pPr lvl="1" algn="just"/>
            <a:r>
              <a:rPr lang="nl-NL" dirty="0"/>
              <a:t>Slokdarm</a:t>
            </a:r>
          </a:p>
          <a:p>
            <a:pPr lvl="1" algn="just"/>
            <a:r>
              <a:rPr lang="nl-NL" dirty="0"/>
              <a:t>Maag</a:t>
            </a:r>
          </a:p>
          <a:p>
            <a:pPr algn="just"/>
            <a:endParaRPr lang="nl-NL" dirty="0" smtClean="0"/>
          </a:p>
          <a:p>
            <a:pPr algn="just"/>
            <a:r>
              <a:rPr lang="nl-NL" b="1" dirty="0" smtClean="0"/>
              <a:t>Deze week:</a:t>
            </a:r>
          </a:p>
          <a:p>
            <a:pPr lvl="1" algn="just"/>
            <a:r>
              <a:rPr lang="nl-NL" dirty="0" smtClean="0"/>
              <a:t>Dunne darm</a:t>
            </a:r>
          </a:p>
          <a:p>
            <a:pPr lvl="1" algn="just"/>
            <a:r>
              <a:rPr lang="nl-NL" dirty="0" smtClean="0"/>
              <a:t>Dikke darm</a:t>
            </a:r>
          </a:p>
          <a:p>
            <a:pPr lvl="1" algn="just"/>
            <a:r>
              <a:rPr lang="nl-NL" dirty="0" smtClean="0"/>
              <a:t>Lever en galblaas</a:t>
            </a:r>
          </a:p>
          <a:p>
            <a:pPr lvl="1" algn="just"/>
            <a:r>
              <a:rPr lang="nl-NL" dirty="0" smtClean="0"/>
              <a:t>Alvleesklier</a:t>
            </a:r>
          </a:p>
          <a:p>
            <a:pPr marL="457200" lvl="1" indent="0" algn="just">
              <a:buNone/>
            </a:pPr>
            <a:endParaRPr lang="nl-NL" dirty="0" smtClean="0"/>
          </a:p>
          <a:p>
            <a:pPr marL="457200" lvl="1" indent="0" algn="just">
              <a:buNone/>
            </a:pPr>
            <a:r>
              <a:rPr lang="nl-NL" dirty="0" smtClean="0"/>
              <a:t>Volgende week </a:t>
            </a:r>
            <a:r>
              <a:rPr lang="nl-NL" dirty="0" smtClean="0">
                <a:sym typeface="Wingdings" panose="05000000000000000000" pitchFamily="2" charset="2"/>
              </a:rPr>
              <a:t> Afwijkingen aan het spijsverteringsstelsel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723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Dunne 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Lang kronkelend orgaan in de buikholte</a:t>
            </a:r>
          </a:p>
          <a:p>
            <a:r>
              <a:rPr lang="nl-NL" dirty="0" smtClean="0"/>
              <a:t>Functie: verkleinen van voedingsstoffen en het afgeven van voedingsstoffen aan het bloed via de darmwand</a:t>
            </a:r>
          </a:p>
          <a:p>
            <a:endParaRPr lang="nl-NL" dirty="0"/>
          </a:p>
          <a:p>
            <a:r>
              <a:rPr lang="nl-NL" dirty="0" smtClean="0"/>
              <a:t>Drie delen:</a:t>
            </a:r>
          </a:p>
          <a:p>
            <a:pPr lvl="1"/>
            <a:r>
              <a:rPr lang="nl-NL" dirty="0" smtClean="0"/>
              <a:t>Twaalfvingerige darm (</a:t>
            </a:r>
            <a:r>
              <a:rPr lang="nl-NL" i="1" dirty="0" smtClean="0"/>
              <a:t>duodenum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Nuchtere darm (</a:t>
            </a:r>
            <a:r>
              <a:rPr lang="nl-NL" i="1" dirty="0" smtClean="0"/>
              <a:t>jejunum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Kronkeldarm (</a:t>
            </a:r>
            <a:r>
              <a:rPr lang="nl-NL" i="1" dirty="0" smtClean="0"/>
              <a:t>ileum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12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01842"/>
            <a:ext cx="8471407" cy="637480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45" y="3542086"/>
            <a:ext cx="3332755" cy="30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Dikke 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0300" cy="4351338"/>
          </a:xfrm>
        </p:spPr>
        <p:txBody>
          <a:bodyPr/>
          <a:lstStyle/>
          <a:p>
            <a:r>
              <a:rPr lang="nl-NL" dirty="0" smtClean="0"/>
              <a:t>De dunne darm gaat over in de dikke darm</a:t>
            </a:r>
          </a:p>
          <a:p>
            <a:r>
              <a:rPr lang="nl-NL" dirty="0" smtClean="0"/>
              <a:t>Functie: het water onttrekken uit de overgebleven voedingsbrij</a:t>
            </a:r>
          </a:p>
          <a:p>
            <a:r>
              <a:rPr lang="nl-NL" dirty="0" smtClean="0"/>
              <a:t>Darmbacteriën spelen een rol</a:t>
            </a:r>
          </a:p>
          <a:p>
            <a:r>
              <a:rPr lang="nl-NL" dirty="0" smtClean="0"/>
              <a:t>De dikke darm begint met één of twee </a:t>
            </a:r>
            <a:r>
              <a:rPr lang="nl-NL" b="1" dirty="0" smtClean="0"/>
              <a:t>blinde darmen </a:t>
            </a:r>
            <a:r>
              <a:rPr lang="nl-NL" dirty="0" smtClean="0"/>
              <a:t>(</a:t>
            </a:r>
            <a:r>
              <a:rPr lang="nl-NL" i="1" dirty="0" err="1" smtClean="0"/>
              <a:t>caecum</a:t>
            </a:r>
            <a:r>
              <a:rPr lang="nl-NL" dirty="0" smtClean="0"/>
              <a:t>)</a:t>
            </a:r>
          </a:p>
          <a:p>
            <a:r>
              <a:rPr lang="nl-NL" dirty="0" smtClean="0"/>
              <a:t>Daarna de </a:t>
            </a:r>
            <a:r>
              <a:rPr lang="nl-NL" b="1" dirty="0" smtClean="0"/>
              <a:t>karteldarm </a:t>
            </a:r>
            <a:r>
              <a:rPr lang="nl-NL" dirty="0" smtClean="0"/>
              <a:t>(</a:t>
            </a:r>
            <a:r>
              <a:rPr lang="nl-NL" i="1" dirty="0" smtClean="0"/>
              <a:t>colon</a:t>
            </a:r>
            <a:r>
              <a:rPr lang="nl-NL" dirty="0" smtClean="0"/>
              <a:t>) en het laatste deel van de dikke darm is de </a:t>
            </a:r>
            <a:r>
              <a:rPr lang="nl-NL" b="1" dirty="0" smtClean="0"/>
              <a:t>endeldarm</a:t>
            </a:r>
            <a:r>
              <a:rPr lang="nl-NL" dirty="0" smtClean="0"/>
              <a:t> (</a:t>
            </a:r>
            <a:r>
              <a:rPr lang="nl-NL" i="1" dirty="0" smtClean="0"/>
              <a:t>rectum</a:t>
            </a:r>
            <a:r>
              <a:rPr lang="nl-NL" dirty="0" smtClean="0"/>
              <a:t>)</a:t>
            </a:r>
          </a:p>
          <a:p>
            <a:r>
              <a:rPr lang="nl-NL" dirty="0" smtClean="0"/>
              <a:t>Het eindigt bij de anus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40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67" y="619729"/>
            <a:ext cx="7140466" cy="5827102"/>
          </a:xfrm>
        </p:spPr>
      </p:pic>
    </p:spTree>
    <p:extLst>
      <p:ext uri="{BB962C8B-B14F-4D97-AF65-F5344CB8AC3E}">
        <p14:creationId xmlns:p14="http://schemas.microsoft.com/office/powerpoint/2010/main" val="198937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Groot orgaan in de buikholte</a:t>
            </a:r>
          </a:p>
          <a:p>
            <a:r>
              <a:rPr lang="nl-NL" dirty="0" smtClean="0"/>
              <a:t>Belangrijk orgaan voor:</a:t>
            </a:r>
          </a:p>
          <a:p>
            <a:pPr lvl="1"/>
            <a:r>
              <a:rPr lang="nl-NL" dirty="0" smtClean="0"/>
              <a:t>Onschadelijk maken van ongewenste stoffen, zoals afvalproducten en gifstoffen</a:t>
            </a:r>
          </a:p>
          <a:p>
            <a:pPr lvl="1"/>
            <a:r>
              <a:rPr lang="nl-NL" dirty="0" smtClean="0"/>
              <a:t>Opslaan van nuttige stoffen, zoals vetten, suikers en vitamines</a:t>
            </a:r>
          </a:p>
          <a:p>
            <a:pPr lvl="1"/>
            <a:r>
              <a:rPr lang="nl-NL" dirty="0" smtClean="0"/>
              <a:t>Aanmaken van nuttige stoffen, zoals vitamines</a:t>
            </a:r>
          </a:p>
          <a:p>
            <a:pPr lvl="1"/>
            <a:r>
              <a:rPr lang="nl-NL" dirty="0" smtClean="0"/>
              <a:t>Produceren van gal</a:t>
            </a:r>
          </a:p>
          <a:p>
            <a:pPr lvl="1"/>
            <a:r>
              <a:rPr lang="nl-NL" dirty="0" smtClean="0"/>
              <a:t>Aanmaken van overige stoffen</a:t>
            </a:r>
          </a:p>
        </p:txBody>
      </p:sp>
    </p:spTree>
    <p:extLst>
      <p:ext uri="{BB962C8B-B14F-4D97-AF65-F5344CB8AC3E}">
        <p14:creationId xmlns:p14="http://schemas.microsoft.com/office/powerpoint/2010/main" val="211082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Galblaas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68340" cy="4351338"/>
          </a:xfrm>
        </p:spPr>
        <p:txBody>
          <a:bodyPr/>
          <a:lstStyle/>
          <a:p>
            <a:r>
              <a:rPr lang="nl-NL" dirty="0" smtClean="0"/>
              <a:t>Zakje gevuld met gelige galvloeistof</a:t>
            </a:r>
          </a:p>
          <a:p>
            <a:r>
              <a:rPr lang="nl-NL" dirty="0" smtClean="0"/>
              <a:t>Verbinding met lever en twaalfvingerige darm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1855583"/>
            <a:ext cx="5753578" cy="50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24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382</Words>
  <Application>Microsoft Office PowerPoint</Application>
  <PresentationFormat>Breedbeeld</PresentationFormat>
  <Paragraphs>68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Week 4</vt:lpstr>
      <vt:lpstr>Wat gaan we vandaag doen?</vt:lpstr>
      <vt:lpstr>H6 anatomie en fysiologie: Spijsvertering</vt:lpstr>
      <vt:lpstr>Dunne darm</vt:lpstr>
      <vt:lpstr>PowerPoint-presentatie</vt:lpstr>
      <vt:lpstr>Dikke darm</vt:lpstr>
      <vt:lpstr>PowerPoint-presentatie</vt:lpstr>
      <vt:lpstr>Lever</vt:lpstr>
      <vt:lpstr>Galblaas</vt:lpstr>
      <vt:lpstr>Beantwoord de vragen van hoofdstuk 6.10</vt:lpstr>
      <vt:lpstr>Alvleesklier</vt:lpstr>
      <vt:lpstr>Even oefenen</vt:lpstr>
      <vt:lpstr>PowerPoint-presentatie</vt:lpstr>
      <vt:lpstr>PowerPoint-presentatie</vt:lpstr>
      <vt:lpstr>Nu tijd voor de vissen</vt:lpstr>
      <vt:lpstr>Huiswerk nakijken</vt:lpstr>
      <vt:lpstr>Huiswerk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Helanie Aalders</dc:creator>
  <cp:lastModifiedBy>Helanie Aalders</cp:lastModifiedBy>
  <cp:revision>34</cp:revision>
  <dcterms:created xsi:type="dcterms:W3CDTF">2018-01-08T14:15:27Z</dcterms:created>
  <dcterms:modified xsi:type="dcterms:W3CDTF">2018-01-31T08:09:22Z</dcterms:modified>
</cp:coreProperties>
</file>